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4"/>
  </p:notesMasterIdLst>
  <p:sldIdLst>
    <p:sldId id="256" r:id="rId2"/>
    <p:sldId id="266" r:id="rId3"/>
    <p:sldId id="264" r:id="rId4"/>
    <p:sldId id="265" r:id="rId5"/>
    <p:sldId id="258" r:id="rId6"/>
    <p:sldId id="269" r:id="rId7"/>
    <p:sldId id="268" r:id="rId8"/>
    <p:sldId id="267" r:id="rId9"/>
    <p:sldId id="270" r:id="rId10"/>
    <p:sldId id="271" r:id="rId11"/>
    <p:sldId id="263" r:id="rId12"/>
    <p:sldId id="272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0786"/>
  </p:normalViewPr>
  <p:slideViewPr>
    <p:cSldViewPr snapToGrid="0" snapToObjects="1">
      <p:cViewPr varScale="1">
        <p:scale>
          <a:sx n="100" d="100"/>
          <a:sy n="100" d="100"/>
        </p:scale>
        <p:origin x="18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955740-D10D-47E9-BA5E-E0A7501B39A4}" type="doc">
      <dgm:prSet loTypeId="urn:microsoft.com/office/officeart/2005/8/layout/target2" loCatId="relationship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F18635C-7EA8-4F10-8E0E-F964CCFDDF1F}">
      <dgm:prSet custT="1"/>
      <dgm:spPr/>
      <dgm:t>
        <a:bodyPr/>
        <a:lstStyle/>
        <a:p>
          <a:pPr rtl="0"/>
          <a:r>
            <a:rPr lang="ru-RU" sz="2800" dirty="0">
              <a:latin typeface="Times New Roman" pitchFamily="18" charset="0"/>
              <a:cs typeface="Times New Roman" pitchFamily="18" charset="0"/>
            </a:rPr>
            <a:t>Жизнь на Земле существует около 4 млрд. лет. </a:t>
          </a:r>
        </a:p>
      </dgm:t>
    </dgm:pt>
    <dgm:pt modelId="{EA9C2A4A-8DF7-41A1-955E-5821E85B9D13}" type="parTrans" cxnId="{75AB5F63-458E-4840-B8DF-B39613494E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482322D-878D-42A2-B187-AB7EB9B70B4B}" type="sibTrans" cxnId="{75AB5F63-458E-4840-B8DF-B39613494E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8D13A6B-3DC1-40B7-9FA9-AD11FA8A739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 давних пор люди занимаются хозяйством: сеют хлеб, сажают растения, строят дома и электростанции. </a:t>
          </a:r>
        </a:p>
      </dgm:t>
    </dgm:pt>
    <dgm:pt modelId="{25979921-287A-4A43-A6B1-59FF82C04F6D}" type="parTrans" cxnId="{105360EC-11CF-4E1E-A7C0-DB84B0161A5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3A3B8C0-7DA2-4AE6-9A49-23E1BF29AE77}" type="sibTrans" cxnId="{105360EC-11CF-4E1E-A7C0-DB84B0161A5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DD67A57-E1DB-4353-B96D-0A4BA7F2CE93}">
      <dgm:prSet custT="1"/>
      <dgm:spPr/>
      <dgm:t>
        <a:bodyPr/>
        <a:lstStyle/>
        <a:p>
          <a:pPr rtl="0"/>
          <a:r>
            <a:rPr lang="ru-RU" sz="2500" dirty="0">
              <a:latin typeface="Times New Roman" pitchFamily="18" charset="0"/>
              <a:cs typeface="Times New Roman" pitchFamily="18" charset="0"/>
            </a:rPr>
            <a:t>Организмы, населяющие Землю, очень разнообразны: от невидимых невооружённым глазом микробов до огромных деревьев, достигающих высоты 90 метров, и животных весом до 150 тонн. </a:t>
          </a:r>
        </a:p>
      </dgm:t>
    </dgm:pt>
    <dgm:pt modelId="{7A84D6F4-1782-4EC0-93EB-35F46849A7AC}" type="parTrans" cxnId="{C73924C3-596B-4880-9672-5AECF8D1EC5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1801971-5242-4C24-9FBF-E6C52494B248}" type="sibTrans" cxnId="{C73924C3-596B-4880-9672-5AECF8D1EC5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E91F232-9299-430D-BF36-5FAF9CEF0EF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Мы получаем свет и тепло, но при этом губим тысячи животных и растений.</a:t>
          </a:r>
        </a:p>
      </dgm:t>
    </dgm:pt>
    <dgm:pt modelId="{B984FD1A-F0AE-4896-AB1C-1C314B34BD5A}" type="parTrans" cxnId="{62E1AC9C-E963-40B6-81EC-E73BFFB037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BB07712-021C-47D6-9162-F8DBD7CEDACE}" type="sibTrans" cxnId="{62E1AC9C-E963-40B6-81EC-E73BFFB037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CBD506B-BEDC-4454-A385-0331871D16B6}" type="pres">
      <dgm:prSet presAssocID="{50955740-D10D-47E9-BA5E-E0A7501B39A4}" presName="Name0" presStyleCnt="0">
        <dgm:presLayoutVars>
          <dgm:chMax val="3"/>
          <dgm:chPref val="1"/>
          <dgm:dir/>
          <dgm:animLvl val="lvl"/>
          <dgm:resizeHandles/>
        </dgm:presLayoutVars>
      </dgm:prSet>
      <dgm:spPr/>
    </dgm:pt>
    <dgm:pt modelId="{4A9126E8-96CB-4FCE-A179-279B2726807A}" type="pres">
      <dgm:prSet presAssocID="{50955740-D10D-47E9-BA5E-E0A7501B39A4}" presName="outerBox" presStyleCnt="0"/>
      <dgm:spPr/>
    </dgm:pt>
    <dgm:pt modelId="{83033966-91B7-49A2-B62B-D6A3F3601831}" type="pres">
      <dgm:prSet presAssocID="{50955740-D10D-47E9-BA5E-E0A7501B39A4}" presName="outerBoxParent" presStyleLbl="node1" presStyleIdx="0" presStyleCnt="2"/>
      <dgm:spPr/>
    </dgm:pt>
    <dgm:pt modelId="{4298FCF2-AF3E-4FBE-9B30-1A0E688F9BC5}" type="pres">
      <dgm:prSet presAssocID="{50955740-D10D-47E9-BA5E-E0A7501B39A4}" presName="outerBoxChildren" presStyleCnt="0"/>
      <dgm:spPr/>
    </dgm:pt>
    <dgm:pt modelId="{DF3B88C7-42F4-4A78-B8B4-BFC180ED5691}" type="pres">
      <dgm:prSet presAssocID="{50955740-D10D-47E9-BA5E-E0A7501B39A4}" presName="middleBox" presStyleCnt="0"/>
      <dgm:spPr/>
    </dgm:pt>
    <dgm:pt modelId="{F1C24574-453C-4A55-8110-B55AF0814B52}" type="pres">
      <dgm:prSet presAssocID="{50955740-D10D-47E9-BA5E-E0A7501B39A4}" presName="middleBoxParent" presStyleLbl="node1" presStyleIdx="1" presStyleCnt="2"/>
      <dgm:spPr/>
    </dgm:pt>
    <dgm:pt modelId="{E0DDA010-504D-43BD-9BAB-DD9279F442C8}" type="pres">
      <dgm:prSet presAssocID="{50955740-D10D-47E9-BA5E-E0A7501B39A4}" presName="middleBoxChildren" presStyleCnt="0"/>
      <dgm:spPr/>
    </dgm:pt>
    <dgm:pt modelId="{91F92BA7-7C40-49ED-80FB-1D4916B222E3}" type="pres">
      <dgm:prSet presAssocID="{88D13A6B-3DC1-40B7-9FA9-AD11FA8A7390}" presName="mChild" presStyleLbl="fgAcc1" presStyleIdx="0" presStyleCnt="2">
        <dgm:presLayoutVars>
          <dgm:bulletEnabled val="1"/>
        </dgm:presLayoutVars>
      </dgm:prSet>
      <dgm:spPr/>
    </dgm:pt>
    <dgm:pt modelId="{CB684DCD-9C8F-4763-82FB-DA84B7CA932B}" type="pres">
      <dgm:prSet presAssocID="{E3A3B8C0-7DA2-4AE6-9A49-23E1BF29AE77}" presName="middleSibTrans" presStyleCnt="0"/>
      <dgm:spPr/>
    </dgm:pt>
    <dgm:pt modelId="{AB24EE4E-4E8B-44F7-9902-1D47EE4EEDA1}" type="pres">
      <dgm:prSet presAssocID="{2E91F232-9299-430D-BF36-5FAF9CEF0EF0}" presName="mChild" presStyleLbl="fgAcc1" presStyleIdx="1" presStyleCnt="2">
        <dgm:presLayoutVars>
          <dgm:bulletEnabled val="1"/>
        </dgm:presLayoutVars>
      </dgm:prSet>
      <dgm:spPr/>
    </dgm:pt>
  </dgm:ptLst>
  <dgm:cxnLst>
    <dgm:cxn modelId="{75AB5F63-458E-4840-B8DF-B39613494E01}" srcId="{50955740-D10D-47E9-BA5E-E0A7501B39A4}" destId="{1F18635C-7EA8-4F10-8E0E-F964CCFDDF1F}" srcOrd="0" destOrd="0" parTransId="{EA9C2A4A-8DF7-41A1-955E-5821E85B9D13}" sibTransId="{2482322D-878D-42A2-B187-AB7EB9B70B4B}"/>
    <dgm:cxn modelId="{88448169-2901-47CF-99FA-EBDC2CB05A19}" type="presOf" srcId="{50955740-D10D-47E9-BA5E-E0A7501B39A4}" destId="{0CBD506B-BEDC-4454-A385-0331871D16B6}" srcOrd="0" destOrd="0" presId="urn:microsoft.com/office/officeart/2005/8/layout/target2"/>
    <dgm:cxn modelId="{62E1AC9C-E963-40B6-81EC-E73BFFB0371F}" srcId="{ADD67A57-E1DB-4353-B96D-0A4BA7F2CE93}" destId="{2E91F232-9299-430D-BF36-5FAF9CEF0EF0}" srcOrd="1" destOrd="0" parTransId="{B984FD1A-F0AE-4896-AB1C-1C314B34BD5A}" sibTransId="{6BB07712-021C-47D6-9162-F8DBD7CEDACE}"/>
    <dgm:cxn modelId="{C73924C3-596B-4880-9672-5AECF8D1EC5A}" srcId="{50955740-D10D-47E9-BA5E-E0A7501B39A4}" destId="{ADD67A57-E1DB-4353-B96D-0A4BA7F2CE93}" srcOrd="1" destOrd="0" parTransId="{7A84D6F4-1782-4EC0-93EB-35F46849A7AC}" sibTransId="{A1801971-5242-4C24-9FBF-E6C52494B248}"/>
    <dgm:cxn modelId="{81B1C8CA-1F3E-45C5-B752-A16FD8A62289}" type="presOf" srcId="{2E91F232-9299-430D-BF36-5FAF9CEF0EF0}" destId="{AB24EE4E-4E8B-44F7-9902-1D47EE4EEDA1}" srcOrd="0" destOrd="0" presId="urn:microsoft.com/office/officeart/2005/8/layout/target2"/>
    <dgm:cxn modelId="{A03E59D5-C702-46AA-BFAC-A38850997311}" type="presOf" srcId="{88D13A6B-3DC1-40B7-9FA9-AD11FA8A7390}" destId="{91F92BA7-7C40-49ED-80FB-1D4916B222E3}" srcOrd="0" destOrd="0" presId="urn:microsoft.com/office/officeart/2005/8/layout/target2"/>
    <dgm:cxn modelId="{C9ED83DC-6B0C-49C7-80E4-7705F974041A}" type="presOf" srcId="{1F18635C-7EA8-4F10-8E0E-F964CCFDDF1F}" destId="{83033966-91B7-49A2-B62B-D6A3F3601831}" srcOrd="0" destOrd="0" presId="urn:microsoft.com/office/officeart/2005/8/layout/target2"/>
    <dgm:cxn modelId="{3E059EDC-9B01-4704-A2F4-8DED9C4C3A51}" type="presOf" srcId="{ADD67A57-E1DB-4353-B96D-0A4BA7F2CE93}" destId="{F1C24574-453C-4A55-8110-B55AF0814B52}" srcOrd="0" destOrd="0" presId="urn:microsoft.com/office/officeart/2005/8/layout/target2"/>
    <dgm:cxn modelId="{105360EC-11CF-4E1E-A7C0-DB84B0161A58}" srcId="{ADD67A57-E1DB-4353-B96D-0A4BA7F2CE93}" destId="{88D13A6B-3DC1-40B7-9FA9-AD11FA8A7390}" srcOrd="0" destOrd="0" parTransId="{25979921-287A-4A43-A6B1-59FF82C04F6D}" sibTransId="{E3A3B8C0-7DA2-4AE6-9A49-23E1BF29AE77}"/>
    <dgm:cxn modelId="{AB2BA3E1-F3AA-4A54-9454-E9F0F204E889}" type="presParOf" srcId="{0CBD506B-BEDC-4454-A385-0331871D16B6}" destId="{4A9126E8-96CB-4FCE-A179-279B2726807A}" srcOrd="0" destOrd="0" presId="urn:microsoft.com/office/officeart/2005/8/layout/target2"/>
    <dgm:cxn modelId="{CFC7D893-E4FE-4EE9-AA82-12BE1972240B}" type="presParOf" srcId="{4A9126E8-96CB-4FCE-A179-279B2726807A}" destId="{83033966-91B7-49A2-B62B-D6A3F3601831}" srcOrd="0" destOrd="0" presId="urn:microsoft.com/office/officeart/2005/8/layout/target2"/>
    <dgm:cxn modelId="{485D734E-0D23-4134-990C-29B3D655C00B}" type="presParOf" srcId="{4A9126E8-96CB-4FCE-A179-279B2726807A}" destId="{4298FCF2-AF3E-4FBE-9B30-1A0E688F9BC5}" srcOrd="1" destOrd="0" presId="urn:microsoft.com/office/officeart/2005/8/layout/target2"/>
    <dgm:cxn modelId="{AE2F14FF-DBBC-41FB-B283-45380538F4B0}" type="presParOf" srcId="{0CBD506B-BEDC-4454-A385-0331871D16B6}" destId="{DF3B88C7-42F4-4A78-B8B4-BFC180ED5691}" srcOrd="1" destOrd="0" presId="urn:microsoft.com/office/officeart/2005/8/layout/target2"/>
    <dgm:cxn modelId="{50A3FD69-4437-48A2-AA97-D8E3E5C011C0}" type="presParOf" srcId="{DF3B88C7-42F4-4A78-B8B4-BFC180ED5691}" destId="{F1C24574-453C-4A55-8110-B55AF0814B52}" srcOrd="0" destOrd="0" presId="urn:microsoft.com/office/officeart/2005/8/layout/target2"/>
    <dgm:cxn modelId="{5A657745-57CC-44BB-AB5A-D28AABB873D3}" type="presParOf" srcId="{DF3B88C7-42F4-4A78-B8B4-BFC180ED5691}" destId="{E0DDA010-504D-43BD-9BAB-DD9279F442C8}" srcOrd="1" destOrd="0" presId="urn:microsoft.com/office/officeart/2005/8/layout/target2"/>
    <dgm:cxn modelId="{7895C7CD-F79B-40AC-8FA1-DFF09AF4F8EB}" type="presParOf" srcId="{E0DDA010-504D-43BD-9BAB-DD9279F442C8}" destId="{91F92BA7-7C40-49ED-80FB-1D4916B222E3}" srcOrd="0" destOrd="0" presId="urn:microsoft.com/office/officeart/2005/8/layout/target2"/>
    <dgm:cxn modelId="{F84DF318-182A-4BE7-87C7-2F9723EB03D7}" type="presParOf" srcId="{E0DDA010-504D-43BD-9BAB-DD9279F442C8}" destId="{CB684DCD-9C8F-4763-82FB-DA84B7CA932B}" srcOrd="1" destOrd="0" presId="urn:microsoft.com/office/officeart/2005/8/layout/target2"/>
    <dgm:cxn modelId="{36DA5935-222F-443E-A037-195C33D7258B}" type="presParOf" srcId="{E0DDA010-504D-43BD-9BAB-DD9279F442C8}" destId="{AB24EE4E-4E8B-44F7-9902-1D47EE4EEDA1}" srcOrd="2" destOrd="0" presId="urn:microsoft.com/office/officeart/2005/8/layout/targe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BF1B47-FB44-424C-925F-6E9C45B2A4BC}" type="doc">
      <dgm:prSet loTypeId="urn:microsoft.com/office/officeart/2005/8/layout/vProcess5" loCatId="process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45FBFBAB-6782-45F5-B386-823983EB1F99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Долгое время люди считали, что человек – царь и властелин природы, призванный, ни с чем и ни с кем не считаясь, покорять ее и подчинять своим нуждам 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778D0418-B08A-491C-9382-E3057FA44C65}" type="parTrans" cxnId="{82D33CBF-FC32-4807-BCAA-D7F8DFA8CA71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8E8F8FC2-2ED4-442C-BC74-3755D59DB416}" type="sibTrans" cxnId="{82D33CBF-FC32-4807-BCAA-D7F8DFA8CA71}">
      <dgm:prSet custT="1"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12EBBEF-F0AC-47F4-A393-7AF053356568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Этот путь, как показывает история, оказался тупиковым в эволюции самого человечества. Природа переживает сегодня немалые потрясения. Заводы выбрасывают в атмосферу десятки тысяч тонн вредных веществ – газов и пыли 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3359A0B0-C4CB-46AA-9793-BBD1F06604AE}" type="parTrans" cxnId="{C4CD743A-9517-49E6-BAC5-73C6DBD650C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B6D71400-AC29-450F-AD89-4620B85E47EF}" type="sibTrans" cxnId="{C4CD743A-9517-49E6-BAC5-73C6DBD650C3}">
      <dgm:prSet custT="1"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9DEED2CC-1115-40E1-8323-51BAD477C004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Такой путь привел не только к учащению многочисленных экологических катастроф, но и грозит подорвать саму возможность существования человека на Земле</a:t>
          </a: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5CAFC069-8C81-4ED5-ABDC-A730AB26AC4D}" type="parTrans" cxnId="{F3E8C60A-22F5-44C5-AE32-59A280573B1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6E26FC4-CA07-4C79-AA1E-22F780FF168D}" type="sibTrans" cxnId="{F3E8C60A-22F5-44C5-AE32-59A280573B1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8B384739-4DE7-44F6-A097-6D0D8C40D5AD}" type="pres">
      <dgm:prSet presAssocID="{2CBF1B47-FB44-424C-925F-6E9C45B2A4BC}" presName="outerComposite" presStyleCnt="0">
        <dgm:presLayoutVars>
          <dgm:chMax val="5"/>
          <dgm:dir/>
          <dgm:resizeHandles val="exact"/>
        </dgm:presLayoutVars>
      </dgm:prSet>
      <dgm:spPr/>
    </dgm:pt>
    <dgm:pt modelId="{1CB535C4-5ED6-4021-9434-EB4CACA82862}" type="pres">
      <dgm:prSet presAssocID="{2CBF1B47-FB44-424C-925F-6E9C45B2A4BC}" presName="dummyMaxCanvas" presStyleCnt="0">
        <dgm:presLayoutVars/>
      </dgm:prSet>
      <dgm:spPr/>
    </dgm:pt>
    <dgm:pt modelId="{E6F4A307-5102-4386-A4F2-5225B64FB635}" type="pres">
      <dgm:prSet presAssocID="{2CBF1B47-FB44-424C-925F-6E9C45B2A4BC}" presName="ThreeNodes_1" presStyleLbl="node1" presStyleIdx="0" presStyleCnt="3">
        <dgm:presLayoutVars>
          <dgm:bulletEnabled val="1"/>
        </dgm:presLayoutVars>
      </dgm:prSet>
      <dgm:spPr/>
    </dgm:pt>
    <dgm:pt modelId="{66A9BA7E-F78F-4B62-A9DA-60E438EFA50C}" type="pres">
      <dgm:prSet presAssocID="{2CBF1B47-FB44-424C-925F-6E9C45B2A4BC}" presName="ThreeNodes_2" presStyleLbl="node1" presStyleIdx="1" presStyleCnt="3" custScaleY="115905">
        <dgm:presLayoutVars>
          <dgm:bulletEnabled val="1"/>
        </dgm:presLayoutVars>
      </dgm:prSet>
      <dgm:spPr/>
    </dgm:pt>
    <dgm:pt modelId="{7CEA5BFD-D33A-4E03-90E9-A30D01F8E2AF}" type="pres">
      <dgm:prSet presAssocID="{2CBF1B47-FB44-424C-925F-6E9C45B2A4BC}" presName="ThreeNodes_3" presStyleLbl="node1" presStyleIdx="2" presStyleCnt="3">
        <dgm:presLayoutVars>
          <dgm:bulletEnabled val="1"/>
        </dgm:presLayoutVars>
      </dgm:prSet>
      <dgm:spPr/>
    </dgm:pt>
    <dgm:pt modelId="{DE990D55-88C7-4329-AF0B-9113FF595676}" type="pres">
      <dgm:prSet presAssocID="{2CBF1B47-FB44-424C-925F-6E9C45B2A4BC}" presName="ThreeConn_1-2" presStyleLbl="fgAccFollowNode1" presStyleIdx="0" presStyleCnt="2">
        <dgm:presLayoutVars>
          <dgm:bulletEnabled val="1"/>
        </dgm:presLayoutVars>
      </dgm:prSet>
      <dgm:spPr/>
    </dgm:pt>
    <dgm:pt modelId="{9FED6A77-ABB0-4519-B43A-031A7088A2F2}" type="pres">
      <dgm:prSet presAssocID="{2CBF1B47-FB44-424C-925F-6E9C45B2A4BC}" presName="ThreeConn_2-3" presStyleLbl="fgAccFollowNode1" presStyleIdx="1" presStyleCnt="2">
        <dgm:presLayoutVars>
          <dgm:bulletEnabled val="1"/>
        </dgm:presLayoutVars>
      </dgm:prSet>
      <dgm:spPr/>
    </dgm:pt>
    <dgm:pt modelId="{8054A0CB-83E7-42EF-BE5D-774D01AB49A8}" type="pres">
      <dgm:prSet presAssocID="{2CBF1B47-FB44-424C-925F-6E9C45B2A4BC}" presName="ThreeNodes_1_text" presStyleLbl="node1" presStyleIdx="2" presStyleCnt="3">
        <dgm:presLayoutVars>
          <dgm:bulletEnabled val="1"/>
        </dgm:presLayoutVars>
      </dgm:prSet>
      <dgm:spPr/>
    </dgm:pt>
    <dgm:pt modelId="{A509CB92-5EC8-4DB8-A415-A7F2B58E357E}" type="pres">
      <dgm:prSet presAssocID="{2CBF1B47-FB44-424C-925F-6E9C45B2A4BC}" presName="ThreeNodes_2_text" presStyleLbl="node1" presStyleIdx="2" presStyleCnt="3">
        <dgm:presLayoutVars>
          <dgm:bulletEnabled val="1"/>
        </dgm:presLayoutVars>
      </dgm:prSet>
      <dgm:spPr/>
    </dgm:pt>
    <dgm:pt modelId="{251C0E30-21B5-4139-8655-967FFA60ED0A}" type="pres">
      <dgm:prSet presAssocID="{2CBF1B47-FB44-424C-925F-6E9C45B2A4BC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F3E8C60A-22F5-44C5-AE32-59A280573B13}" srcId="{2CBF1B47-FB44-424C-925F-6E9C45B2A4BC}" destId="{9DEED2CC-1115-40E1-8323-51BAD477C004}" srcOrd="2" destOrd="0" parTransId="{5CAFC069-8C81-4ED5-ABDC-A730AB26AC4D}" sibTransId="{66E26FC4-CA07-4C79-AA1E-22F780FF168D}"/>
    <dgm:cxn modelId="{7DFE280D-4974-4ECE-BC90-9FC8DE46082F}" type="presOf" srcId="{9DEED2CC-1115-40E1-8323-51BAD477C004}" destId="{251C0E30-21B5-4139-8655-967FFA60ED0A}" srcOrd="1" destOrd="0" presId="urn:microsoft.com/office/officeart/2005/8/layout/vProcess5"/>
    <dgm:cxn modelId="{2D8B3318-0E34-4666-AF1E-60A94FE1A698}" type="presOf" srcId="{45FBFBAB-6782-45F5-B386-823983EB1F99}" destId="{8054A0CB-83E7-42EF-BE5D-774D01AB49A8}" srcOrd="1" destOrd="0" presId="urn:microsoft.com/office/officeart/2005/8/layout/vProcess5"/>
    <dgm:cxn modelId="{EA616122-A739-461B-A91A-D55D5C0A7DFC}" type="presOf" srcId="{8E8F8FC2-2ED4-442C-BC74-3755D59DB416}" destId="{DE990D55-88C7-4329-AF0B-9113FF595676}" srcOrd="0" destOrd="0" presId="urn:microsoft.com/office/officeart/2005/8/layout/vProcess5"/>
    <dgm:cxn modelId="{C4CD743A-9517-49E6-BAC5-73C6DBD650C3}" srcId="{2CBF1B47-FB44-424C-925F-6E9C45B2A4BC}" destId="{312EBBEF-F0AC-47F4-A393-7AF053356568}" srcOrd="1" destOrd="0" parTransId="{3359A0B0-C4CB-46AA-9793-BBD1F06604AE}" sibTransId="{B6D71400-AC29-450F-AD89-4620B85E47EF}"/>
    <dgm:cxn modelId="{9906853C-6B13-4E9C-B0F9-82034A5AE861}" type="presOf" srcId="{9DEED2CC-1115-40E1-8323-51BAD477C004}" destId="{7CEA5BFD-D33A-4E03-90E9-A30D01F8E2AF}" srcOrd="0" destOrd="0" presId="urn:microsoft.com/office/officeart/2005/8/layout/vProcess5"/>
    <dgm:cxn modelId="{637D9D78-41CF-4FF4-9EC8-39ABFD1F902B}" type="presOf" srcId="{B6D71400-AC29-450F-AD89-4620B85E47EF}" destId="{9FED6A77-ABB0-4519-B43A-031A7088A2F2}" srcOrd="0" destOrd="0" presId="urn:microsoft.com/office/officeart/2005/8/layout/vProcess5"/>
    <dgm:cxn modelId="{50ADF77A-3130-448F-B69F-A818C0221A9E}" type="presOf" srcId="{45FBFBAB-6782-45F5-B386-823983EB1F99}" destId="{E6F4A307-5102-4386-A4F2-5225B64FB635}" srcOrd="0" destOrd="0" presId="urn:microsoft.com/office/officeart/2005/8/layout/vProcess5"/>
    <dgm:cxn modelId="{F0C50D99-5B50-4C00-A7B1-49E4932CD969}" type="presOf" srcId="{312EBBEF-F0AC-47F4-A393-7AF053356568}" destId="{A509CB92-5EC8-4DB8-A415-A7F2B58E357E}" srcOrd="1" destOrd="0" presId="urn:microsoft.com/office/officeart/2005/8/layout/vProcess5"/>
    <dgm:cxn modelId="{78EAF2B4-B3E4-47EE-8D2F-19AEEED89D54}" type="presOf" srcId="{2CBF1B47-FB44-424C-925F-6E9C45B2A4BC}" destId="{8B384739-4DE7-44F6-A097-6D0D8C40D5AD}" srcOrd="0" destOrd="0" presId="urn:microsoft.com/office/officeart/2005/8/layout/vProcess5"/>
    <dgm:cxn modelId="{82D33CBF-FC32-4807-BCAA-D7F8DFA8CA71}" srcId="{2CBF1B47-FB44-424C-925F-6E9C45B2A4BC}" destId="{45FBFBAB-6782-45F5-B386-823983EB1F99}" srcOrd="0" destOrd="0" parTransId="{778D0418-B08A-491C-9382-E3057FA44C65}" sibTransId="{8E8F8FC2-2ED4-442C-BC74-3755D59DB416}"/>
    <dgm:cxn modelId="{05701EC4-B415-468F-93AF-CE49EB2F3830}" type="presOf" srcId="{312EBBEF-F0AC-47F4-A393-7AF053356568}" destId="{66A9BA7E-F78F-4B62-A9DA-60E438EFA50C}" srcOrd="0" destOrd="0" presId="urn:microsoft.com/office/officeart/2005/8/layout/vProcess5"/>
    <dgm:cxn modelId="{48395D83-51F7-4B62-B7BF-4C3BB8859BC9}" type="presParOf" srcId="{8B384739-4DE7-44F6-A097-6D0D8C40D5AD}" destId="{1CB535C4-5ED6-4021-9434-EB4CACA82862}" srcOrd="0" destOrd="0" presId="urn:microsoft.com/office/officeart/2005/8/layout/vProcess5"/>
    <dgm:cxn modelId="{C6BB3198-11D0-48B9-A988-8B9B8F0AB03D}" type="presParOf" srcId="{8B384739-4DE7-44F6-A097-6D0D8C40D5AD}" destId="{E6F4A307-5102-4386-A4F2-5225B64FB635}" srcOrd="1" destOrd="0" presId="urn:microsoft.com/office/officeart/2005/8/layout/vProcess5"/>
    <dgm:cxn modelId="{C859BF8A-C637-490F-BB45-2C4AA4523CBF}" type="presParOf" srcId="{8B384739-4DE7-44F6-A097-6D0D8C40D5AD}" destId="{66A9BA7E-F78F-4B62-A9DA-60E438EFA50C}" srcOrd="2" destOrd="0" presId="urn:microsoft.com/office/officeart/2005/8/layout/vProcess5"/>
    <dgm:cxn modelId="{C2868838-4DE2-4641-ABB9-D7DA150C28A8}" type="presParOf" srcId="{8B384739-4DE7-44F6-A097-6D0D8C40D5AD}" destId="{7CEA5BFD-D33A-4E03-90E9-A30D01F8E2AF}" srcOrd="3" destOrd="0" presId="urn:microsoft.com/office/officeart/2005/8/layout/vProcess5"/>
    <dgm:cxn modelId="{9B6AA074-7517-4D28-8EEC-14B869810EFA}" type="presParOf" srcId="{8B384739-4DE7-44F6-A097-6D0D8C40D5AD}" destId="{DE990D55-88C7-4329-AF0B-9113FF595676}" srcOrd="4" destOrd="0" presId="urn:microsoft.com/office/officeart/2005/8/layout/vProcess5"/>
    <dgm:cxn modelId="{691CBC98-ED4D-467D-92D9-D3CF1E976122}" type="presParOf" srcId="{8B384739-4DE7-44F6-A097-6D0D8C40D5AD}" destId="{9FED6A77-ABB0-4519-B43A-031A7088A2F2}" srcOrd="5" destOrd="0" presId="urn:microsoft.com/office/officeart/2005/8/layout/vProcess5"/>
    <dgm:cxn modelId="{EBF067E4-5023-4962-B85F-3772D6CB69D4}" type="presParOf" srcId="{8B384739-4DE7-44F6-A097-6D0D8C40D5AD}" destId="{8054A0CB-83E7-42EF-BE5D-774D01AB49A8}" srcOrd="6" destOrd="0" presId="urn:microsoft.com/office/officeart/2005/8/layout/vProcess5"/>
    <dgm:cxn modelId="{16E3E60C-3F31-434A-B2DD-B5F27245D08C}" type="presParOf" srcId="{8B384739-4DE7-44F6-A097-6D0D8C40D5AD}" destId="{A509CB92-5EC8-4DB8-A415-A7F2B58E357E}" srcOrd="7" destOrd="0" presId="urn:microsoft.com/office/officeart/2005/8/layout/vProcess5"/>
    <dgm:cxn modelId="{4DB296DB-A843-440F-B3E3-27B790953541}" type="presParOf" srcId="{8B384739-4DE7-44F6-A097-6D0D8C40D5AD}" destId="{251C0E30-21B5-4139-8655-967FFA60ED0A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A7ABEA3-C860-4611-B8D2-84A5F9A500D3}" type="doc">
      <dgm:prSet loTypeId="urn:microsoft.com/office/officeart/2005/8/layout/hList9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41FE6779-6F38-43B9-8AEF-ACB1F236F422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Окружающая среда  </a:t>
          </a:r>
        </a:p>
      </dgm:t>
    </dgm:pt>
    <dgm:pt modelId="{5575A363-9428-4859-B496-EC72EF6567AC}" type="parTrans" cxnId="{B1B7C81C-85E5-46D9-BEBD-7451B5C049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D5736AB-8760-409E-94AC-760B925F30FF}" type="sibTrans" cxnId="{B1B7C81C-85E5-46D9-BEBD-7451B5C049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CF0A90E-1BF2-4656-A72F-A4F8D36A4065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- среда обитания и деятельности человека. </a:t>
          </a:r>
        </a:p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Компоненты окружающей среды, как вы видите по схеме, – это воздух, вода, почва, растения, животные и, конечно же, человек.</a:t>
          </a:r>
        </a:p>
      </dgm:t>
    </dgm:pt>
    <dgm:pt modelId="{F791116C-9489-4726-9BF1-6DB6EFA1479A}" type="parTrans" cxnId="{6F552A72-4149-4BF7-871E-F0065EE9B10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414CD4F-4144-409C-B450-8C5A10CF464A}" type="sibTrans" cxnId="{6F552A72-4149-4BF7-871E-F0065EE9B10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01E7009-E92D-4F63-8038-150F42C11BC4}" type="pres">
      <dgm:prSet presAssocID="{BA7ABEA3-C860-4611-B8D2-84A5F9A500D3}" presName="list" presStyleCnt="0">
        <dgm:presLayoutVars>
          <dgm:dir/>
          <dgm:animLvl val="lvl"/>
        </dgm:presLayoutVars>
      </dgm:prSet>
      <dgm:spPr/>
    </dgm:pt>
    <dgm:pt modelId="{2CA0F309-DF54-42AE-9545-7FE188E32078}" type="pres">
      <dgm:prSet presAssocID="{41FE6779-6F38-43B9-8AEF-ACB1F236F422}" presName="posSpace" presStyleCnt="0"/>
      <dgm:spPr/>
    </dgm:pt>
    <dgm:pt modelId="{011DD5F4-61EA-429C-B2DC-89228CDA5AE1}" type="pres">
      <dgm:prSet presAssocID="{41FE6779-6F38-43B9-8AEF-ACB1F236F422}" presName="vertFlow" presStyleCnt="0"/>
      <dgm:spPr/>
    </dgm:pt>
    <dgm:pt modelId="{244B643B-C05D-4165-968B-8A603CB74B6F}" type="pres">
      <dgm:prSet presAssocID="{41FE6779-6F38-43B9-8AEF-ACB1F236F422}" presName="topSpace" presStyleCnt="0"/>
      <dgm:spPr/>
    </dgm:pt>
    <dgm:pt modelId="{6C703620-B75C-4B8F-A41A-DCF4DBD51131}" type="pres">
      <dgm:prSet presAssocID="{41FE6779-6F38-43B9-8AEF-ACB1F236F422}" presName="firstComp" presStyleCnt="0"/>
      <dgm:spPr/>
    </dgm:pt>
    <dgm:pt modelId="{DADC578C-5D7D-443D-BCAA-30B9C8B3C7A8}" type="pres">
      <dgm:prSet presAssocID="{41FE6779-6F38-43B9-8AEF-ACB1F236F422}" presName="firstChild" presStyleLbl="bgAccFollowNode1" presStyleIdx="0" presStyleCnt="1" custScaleX="130048"/>
      <dgm:spPr/>
    </dgm:pt>
    <dgm:pt modelId="{0424C287-9CFB-487E-927F-41A554A3F22D}" type="pres">
      <dgm:prSet presAssocID="{41FE6779-6F38-43B9-8AEF-ACB1F236F422}" presName="firstChildTx" presStyleLbl="bgAccFollowNode1" presStyleIdx="0" presStyleCnt="1">
        <dgm:presLayoutVars>
          <dgm:bulletEnabled val="1"/>
        </dgm:presLayoutVars>
      </dgm:prSet>
      <dgm:spPr/>
    </dgm:pt>
    <dgm:pt modelId="{E68B1FC7-F47D-4968-9732-EE9E1739E710}" type="pres">
      <dgm:prSet presAssocID="{41FE6779-6F38-43B9-8AEF-ACB1F236F422}" presName="negSpace" presStyleCnt="0"/>
      <dgm:spPr/>
    </dgm:pt>
    <dgm:pt modelId="{09A6DF93-B746-4ECE-A3B7-CF3CA5924CCE}" type="pres">
      <dgm:prSet presAssocID="{41FE6779-6F38-43B9-8AEF-ACB1F236F422}" presName="circle" presStyleLbl="node1" presStyleIdx="0" presStyleCnt="1" custLinFactNeighborX="-36900"/>
      <dgm:spPr/>
    </dgm:pt>
  </dgm:ptLst>
  <dgm:cxnLst>
    <dgm:cxn modelId="{B1B7C81C-85E5-46D9-BEBD-7451B5C049AA}" srcId="{BA7ABEA3-C860-4611-B8D2-84A5F9A500D3}" destId="{41FE6779-6F38-43B9-8AEF-ACB1F236F422}" srcOrd="0" destOrd="0" parTransId="{5575A363-9428-4859-B496-EC72EF6567AC}" sibTransId="{5D5736AB-8760-409E-94AC-760B925F30FF}"/>
    <dgm:cxn modelId="{CC622F26-9DFC-4FE2-833C-D383FACFAD91}" type="presOf" srcId="{41FE6779-6F38-43B9-8AEF-ACB1F236F422}" destId="{09A6DF93-B746-4ECE-A3B7-CF3CA5924CCE}" srcOrd="0" destOrd="0" presId="urn:microsoft.com/office/officeart/2005/8/layout/hList9"/>
    <dgm:cxn modelId="{5D665237-DE1F-4969-9823-1A43653DB0AF}" type="presOf" srcId="{6CF0A90E-1BF2-4656-A72F-A4F8D36A4065}" destId="{0424C287-9CFB-487E-927F-41A554A3F22D}" srcOrd="1" destOrd="0" presId="urn:microsoft.com/office/officeart/2005/8/layout/hList9"/>
    <dgm:cxn modelId="{D07E6149-DB2C-4B1C-ADDC-3FCD8F170503}" type="presOf" srcId="{6CF0A90E-1BF2-4656-A72F-A4F8D36A4065}" destId="{DADC578C-5D7D-443D-BCAA-30B9C8B3C7A8}" srcOrd="0" destOrd="0" presId="urn:microsoft.com/office/officeart/2005/8/layout/hList9"/>
    <dgm:cxn modelId="{6F552A72-4149-4BF7-871E-F0065EE9B103}" srcId="{41FE6779-6F38-43B9-8AEF-ACB1F236F422}" destId="{6CF0A90E-1BF2-4656-A72F-A4F8D36A4065}" srcOrd="0" destOrd="0" parTransId="{F791116C-9489-4726-9BF1-6DB6EFA1479A}" sibTransId="{B414CD4F-4144-409C-B450-8C5A10CF464A}"/>
    <dgm:cxn modelId="{085E1893-C39E-4579-B349-A16055371682}" type="presOf" srcId="{BA7ABEA3-C860-4611-B8D2-84A5F9A500D3}" destId="{401E7009-E92D-4F63-8038-150F42C11BC4}" srcOrd="0" destOrd="0" presId="urn:microsoft.com/office/officeart/2005/8/layout/hList9"/>
    <dgm:cxn modelId="{ADBBBC24-813E-42A8-B0BD-A7E9833559E9}" type="presParOf" srcId="{401E7009-E92D-4F63-8038-150F42C11BC4}" destId="{2CA0F309-DF54-42AE-9545-7FE188E32078}" srcOrd="0" destOrd="0" presId="urn:microsoft.com/office/officeart/2005/8/layout/hList9"/>
    <dgm:cxn modelId="{98363C53-9B9C-4980-94B5-1B3E2AC233BC}" type="presParOf" srcId="{401E7009-E92D-4F63-8038-150F42C11BC4}" destId="{011DD5F4-61EA-429C-B2DC-89228CDA5AE1}" srcOrd="1" destOrd="0" presId="urn:microsoft.com/office/officeart/2005/8/layout/hList9"/>
    <dgm:cxn modelId="{AAFA1164-F6D5-4257-82EB-18D561D940F1}" type="presParOf" srcId="{011DD5F4-61EA-429C-B2DC-89228CDA5AE1}" destId="{244B643B-C05D-4165-968B-8A603CB74B6F}" srcOrd="0" destOrd="0" presId="urn:microsoft.com/office/officeart/2005/8/layout/hList9"/>
    <dgm:cxn modelId="{245908AA-4FA6-408D-A1AB-0BBE9FD9EB07}" type="presParOf" srcId="{011DD5F4-61EA-429C-B2DC-89228CDA5AE1}" destId="{6C703620-B75C-4B8F-A41A-DCF4DBD51131}" srcOrd="1" destOrd="0" presId="urn:microsoft.com/office/officeart/2005/8/layout/hList9"/>
    <dgm:cxn modelId="{7A9D3034-402D-4224-AFA2-4B45FA6FEE3C}" type="presParOf" srcId="{6C703620-B75C-4B8F-A41A-DCF4DBD51131}" destId="{DADC578C-5D7D-443D-BCAA-30B9C8B3C7A8}" srcOrd="0" destOrd="0" presId="urn:microsoft.com/office/officeart/2005/8/layout/hList9"/>
    <dgm:cxn modelId="{180DF5EF-B335-404C-89E1-D95428C923B1}" type="presParOf" srcId="{6C703620-B75C-4B8F-A41A-DCF4DBD51131}" destId="{0424C287-9CFB-487E-927F-41A554A3F22D}" srcOrd="1" destOrd="0" presId="urn:microsoft.com/office/officeart/2005/8/layout/hList9"/>
    <dgm:cxn modelId="{2CE67108-8C80-4650-B2F6-F1CA16142BE5}" type="presParOf" srcId="{401E7009-E92D-4F63-8038-150F42C11BC4}" destId="{E68B1FC7-F47D-4968-9732-EE9E1739E710}" srcOrd="2" destOrd="0" presId="urn:microsoft.com/office/officeart/2005/8/layout/hList9"/>
    <dgm:cxn modelId="{077AD38E-7613-4E56-9D9A-3B309D3A63E8}" type="presParOf" srcId="{401E7009-E92D-4F63-8038-150F42C11BC4}" destId="{09A6DF93-B746-4ECE-A3B7-CF3CA5924CCE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26C2B2D-D3C1-4648-AAAF-9900F97A4924}" type="doc">
      <dgm:prSet loTypeId="urn:microsoft.com/office/officeart/2005/8/layout/hierarchy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AB653BB7-C3D4-4AF8-B48A-93A02F1CBC41}">
      <dgm:prSet phldrT="[Текст]" custT="1"/>
      <dgm:spPr/>
      <dgm:t>
        <a:bodyPr/>
        <a:lstStyle/>
        <a:p>
          <a:r>
            <a:rPr lang="ru-RU" sz="2200" dirty="0">
              <a:latin typeface="Times New Roman" pitchFamily="18" charset="0"/>
              <a:cs typeface="Times New Roman" pitchFamily="18" charset="0"/>
            </a:rPr>
            <a:t>Существуют два противоположенных взгляда на роль человека в мире и опасность нарушения окружающей среды: </a:t>
          </a:r>
        </a:p>
      </dgm:t>
    </dgm:pt>
    <dgm:pt modelId="{2823FC8E-2EB0-4E15-8CAB-1C686FD54714}" type="parTrans" cxnId="{A2F09964-A6EA-4B8B-BE01-3390DB38C3CC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93C432D9-F50A-42B8-A62B-6F28E75A75E9}" type="sibTrans" cxnId="{A2F09964-A6EA-4B8B-BE01-3390DB38C3CC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703966F4-BE42-4B66-8BDA-F85F031E80B4}">
      <dgm:prSet phldrT="[Текст]" custT="1"/>
      <dgm:spPr/>
      <dgm:t>
        <a:bodyPr/>
        <a:lstStyle/>
        <a:p>
          <a:r>
            <a:rPr lang="ru-RU" sz="2200" dirty="0">
              <a:latin typeface="Times New Roman" pitchFamily="18" charset="0"/>
              <a:cs typeface="Times New Roman" pitchFamily="18" charset="0"/>
            </a:rPr>
            <a:t>одни люди считают, что при сохранении существующего положения будет усугубляться истощение природы, и мир окажется на грани катастрофы</a:t>
          </a:r>
        </a:p>
      </dgm:t>
    </dgm:pt>
    <dgm:pt modelId="{D9554582-A104-4CD5-9903-112229E9D821}" type="parTrans" cxnId="{8D157F7F-1B8F-4D8D-9578-94946D01E61D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8A70BD88-3CDE-4BD8-988D-0C6DEE9341EB}" type="sibTrans" cxnId="{8D157F7F-1B8F-4D8D-9578-94946D01E61D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4E1D79AD-14C2-4FBD-9FB4-C295248EFAEC}">
      <dgm:prSet phldrT="[Текст]" custT="1"/>
      <dgm:spPr/>
      <dgm:t>
        <a:bodyPr/>
        <a:lstStyle/>
        <a:p>
          <a:r>
            <a:rPr lang="ru-RU" sz="2200" dirty="0">
              <a:latin typeface="Times New Roman" pitchFamily="18" charset="0"/>
              <a:cs typeface="Times New Roman" pitchFamily="18" charset="0"/>
            </a:rPr>
            <a:t>другие уверены, что технологические достижения позволят успешно разрешить все экологические проблемы</a:t>
          </a:r>
        </a:p>
      </dgm:t>
    </dgm:pt>
    <dgm:pt modelId="{8C6C503C-57A0-49D2-A7F9-11CBA5AE409C}" type="parTrans" cxnId="{04ECEE61-7575-479C-9B20-D2E4735C43E7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AF6A809D-F685-4865-A35C-CE4A1E7B604F}" type="sibTrans" cxnId="{04ECEE61-7575-479C-9B20-D2E4735C43E7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323ABE9B-BC93-4A46-BFDA-B055FDEBA595}" type="pres">
      <dgm:prSet presAssocID="{526C2B2D-D3C1-4648-AAAF-9900F97A492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C15B3F7-47E7-4A1C-9DF8-3A78CB4B47CA}" type="pres">
      <dgm:prSet presAssocID="{AB653BB7-C3D4-4AF8-B48A-93A02F1CBC41}" presName="hierRoot1" presStyleCnt="0"/>
      <dgm:spPr/>
    </dgm:pt>
    <dgm:pt modelId="{6CB6769A-8EF8-4CBD-B296-BDF14EA65098}" type="pres">
      <dgm:prSet presAssocID="{AB653BB7-C3D4-4AF8-B48A-93A02F1CBC41}" presName="composite" presStyleCnt="0"/>
      <dgm:spPr/>
    </dgm:pt>
    <dgm:pt modelId="{9C20F92A-BA3A-4AFA-AD44-432E2C303960}" type="pres">
      <dgm:prSet presAssocID="{AB653BB7-C3D4-4AF8-B48A-93A02F1CBC41}" presName="background" presStyleLbl="node0" presStyleIdx="0" presStyleCnt="1"/>
      <dgm:spPr/>
    </dgm:pt>
    <dgm:pt modelId="{749B2418-1FE8-4C7A-90B3-16E07BE886AC}" type="pres">
      <dgm:prSet presAssocID="{AB653BB7-C3D4-4AF8-B48A-93A02F1CBC41}" presName="text" presStyleLbl="fgAcc0" presStyleIdx="0" presStyleCnt="1" custScaleX="308142" custScaleY="56650">
        <dgm:presLayoutVars>
          <dgm:chPref val="3"/>
        </dgm:presLayoutVars>
      </dgm:prSet>
      <dgm:spPr/>
    </dgm:pt>
    <dgm:pt modelId="{5FD75E82-A134-40D9-BDAF-AC4B1BBDE582}" type="pres">
      <dgm:prSet presAssocID="{AB653BB7-C3D4-4AF8-B48A-93A02F1CBC41}" presName="hierChild2" presStyleCnt="0"/>
      <dgm:spPr/>
    </dgm:pt>
    <dgm:pt modelId="{69AFACB9-A6D5-4DF6-AE30-23731E0BE114}" type="pres">
      <dgm:prSet presAssocID="{D9554582-A104-4CD5-9903-112229E9D821}" presName="Name10" presStyleLbl="parChTrans1D2" presStyleIdx="0" presStyleCnt="2"/>
      <dgm:spPr/>
    </dgm:pt>
    <dgm:pt modelId="{D2CDFCFE-20A1-4218-A11A-CD680066FB3F}" type="pres">
      <dgm:prSet presAssocID="{703966F4-BE42-4B66-8BDA-F85F031E80B4}" presName="hierRoot2" presStyleCnt="0"/>
      <dgm:spPr/>
    </dgm:pt>
    <dgm:pt modelId="{963F10EE-29C3-4D42-99D6-44614CF01D32}" type="pres">
      <dgm:prSet presAssocID="{703966F4-BE42-4B66-8BDA-F85F031E80B4}" presName="composite2" presStyleCnt="0"/>
      <dgm:spPr/>
    </dgm:pt>
    <dgm:pt modelId="{949D45C4-F641-425A-9BDA-D3E0BD66ACF9}" type="pres">
      <dgm:prSet presAssocID="{703966F4-BE42-4B66-8BDA-F85F031E80B4}" presName="background2" presStyleLbl="node2" presStyleIdx="0" presStyleCnt="2"/>
      <dgm:spPr/>
    </dgm:pt>
    <dgm:pt modelId="{0881E5DF-630B-4E45-88E3-0FF34A31A4EE}" type="pres">
      <dgm:prSet presAssocID="{703966F4-BE42-4B66-8BDA-F85F031E80B4}" presName="text2" presStyleLbl="fgAcc2" presStyleIdx="0" presStyleCnt="2" custScaleX="148752">
        <dgm:presLayoutVars>
          <dgm:chPref val="3"/>
        </dgm:presLayoutVars>
      </dgm:prSet>
      <dgm:spPr/>
    </dgm:pt>
    <dgm:pt modelId="{386C11EF-49F6-4C46-B751-BEBB2F3AC7B0}" type="pres">
      <dgm:prSet presAssocID="{703966F4-BE42-4B66-8BDA-F85F031E80B4}" presName="hierChild3" presStyleCnt="0"/>
      <dgm:spPr/>
    </dgm:pt>
    <dgm:pt modelId="{E3C7E510-6785-4964-AD26-5ED37BFD45B3}" type="pres">
      <dgm:prSet presAssocID="{8C6C503C-57A0-49D2-A7F9-11CBA5AE409C}" presName="Name10" presStyleLbl="parChTrans1D2" presStyleIdx="1" presStyleCnt="2"/>
      <dgm:spPr/>
    </dgm:pt>
    <dgm:pt modelId="{66CB8E64-A44A-4C79-A301-E4EA159FF6DA}" type="pres">
      <dgm:prSet presAssocID="{4E1D79AD-14C2-4FBD-9FB4-C295248EFAEC}" presName="hierRoot2" presStyleCnt="0"/>
      <dgm:spPr/>
    </dgm:pt>
    <dgm:pt modelId="{10371928-88B7-42A4-A327-4BDB62D60590}" type="pres">
      <dgm:prSet presAssocID="{4E1D79AD-14C2-4FBD-9FB4-C295248EFAEC}" presName="composite2" presStyleCnt="0"/>
      <dgm:spPr/>
    </dgm:pt>
    <dgm:pt modelId="{AA4745BE-CAF2-4308-874D-C5F1CE703AC0}" type="pres">
      <dgm:prSet presAssocID="{4E1D79AD-14C2-4FBD-9FB4-C295248EFAEC}" presName="background2" presStyleLbl="node2" presStyleIdx="1" presStyleCnt="2"/>
      <dgm:spPr/>
    </dgm:pt>
    <dgm:pt modelId="{732AC107-3429-437C-8EF2-105714A22ED6}" type="pres">
      <dgm:prSet presAssocID="{4E1D79AD-14C2-4FBD-9FB4-C295248EFAEC}" presName="text2" presStyleLbl="fgAcc2" presStyleIdx="1" presStyleCnt="2" custScaleX="148752">
        <dgm:presLayoutVars>
          <dgm:chPref val="3"/>
        </dgm:presLayoutVars>
      </dgm:prSet>
      <dgm:spPr/>
    </dgm:pt>
    <dgm:pt modelId="{F81285F3-C03A-4F2E-A71E-2BE36F8B320E}" type="pres">
      <dgm:prSet presAssocID="{4E1D79AD-14C2-4FBD-9FB4-C295248EFAEC}" presName="hierChild3" presStyleCnt="0"/>
      <dgm:spPr/>
    </dgm:pt>
  </dgm:ptLst>
  <dgm:cxnLst>
    <dgm:cxn modelId="{1496FC0A-2C4E-4295-B3F4-863DBDE6E31E}" type="presOf" srcId="{526C2B2D-D3C1-4648-AAAF-9900F97A4924}" destId="{323ABE9B-BC93-4A46-BFDA-B055FDEBA595}" srcOrd="0" destOrd="0" presId="urn:microsoft.com/office/officeart/2005/8/layout/hierarchy1"/>
    <dgm:cxn modelId="{1E934C30-F3AF-4B50-8A18-0D21D063F0BA}" type="presOf" srcId="{AB653BB7-C3D4-4AF8-B48A-93A02F1CBC41}" destId="{749B2418-1FE8-4C7A-90B3-16E07BE886AC}" srcOrd="0" destOrd="0" presId="urn:microsoft.com/office/officeart/2005/8/layout/hierarchy1"/>
    <dgm:cxn modelId="{08AAC55F-DB3C-4961-B040-A3B3D94BD1FB}" type="presOf" srcId="{4E1D79AD-14C2-4FBD-9FB4-C295248EFAEC}" destId="{732AC107-3429-437C-8EF2-105714A22ED6}" srcOrd="0" destOrd="0" presId="urn:microsoft.com/office/officeart/2005/8/layout/hierarchy1"/>
    <dgm:cxn modelId="{04ECEE61-7575-479C-9B20-D2E4735C43E7}" srcId="{AB653BB7-C3D4-4AF8-B48A-93A02F1CBC41}" destId="{4E1D79AD-14C2-4FBD-9FB4-C295248EFAEC}" srcOrd="1" destOrd="0" parTransId="{8C6C503C-57A0-49D2-A7F9-11CBA5AE409C}" sibTransId="{AF6A809D-F685-4865-A35C-CE4A1E7B604F}"/>
    <dgm:cxn modelId="{A2F09964-A6EA-4B8B-BE01-3390DB38C3CC}" srcId="{526C2B2D-D3C1-4648-AAAF-9900F97A4924}" destId="{AB653BB7-C3D4-4AF8-B48A-93A02F1CBC41}" srcOrd="0" destOrd="0" parTransId="{2823FC8E-2EB0-4E15-8CAB-1C686FD54714}" sibTransId="{93C432D9-F50A-42B8-A62B-6F28E75A75E9}"/>
    <dgm:cxn modelId="{1833F067-A01C-4711-8843-C60446981EAE}" type="presOf" srcId="{D9554582-A104-4CD5-9903-112229E9D821}" destId="{69AFACB9-A6D5-4DF6-AE30-23731E0BE114}" srcOrd="0" destOrd="0" presId="urn:microsoft.com/office/officeart/2005/8/layout/hierarchy1"/>
    <dgm:cxn modelId="{8D157F7F-1B8F-4D8D-9578-94946D01E61D}" srcId="{AB653BB7-C3D4-4AF8-B48A-93A02F1CBC41}" destId="{703966F4-BE42-4B66-8BDA-F85F031E80B4}" srcOrd="0" destOrd="0" parTransId="{D9554582-A104-4CD5-9903-112229E9D821}" sibTransId="{8A70BD88-3CDE-4BD8-988D-0C6DEE9341EB}"/>
    <dgm:cxn modelId="{9EFDB4AA-14E8-4132-87A6-EC94A06D2B62}" type="presOf" srcId="{8C6C503C-57A0-49D2-A7F9-11CBA5AE409C}" destId="{E3C7E510-6785-4964-AD26-5ED37BFD45B3}" srcOrd="0" destOrd="0" presId="urn:microsoft.com/office/officeart/2005/8/layout/hierarchy1"/>
    <dgm:cxn modelId="{D5D09AFD-1831-407E-816A-14C84EE05175}" type="presOf" srcId="{703966F4-BE42-4B66-8BDA-F85F031E80B4}" destId="{0881E5DF-630B-4E45-88E3-0FF34A31A4EE}" srcOrd="0" destOrd="0" presId="urn:microsoft.com/office/officeart/2005/8/layout/hierarchy1"/>
    <dgm:cxn modelId="{F59C8CC3-6DF9-4631-8104-357EAEE98E53}" type="presParOf" srcId="{323ABE9B-BC93-4A46-BFDA-B055FDEBA595}" destId="{FC15B3F7-47E7-4A1C-9DF8-3A78CB4B47CA}" srcOrd="0" destOrd="0" presId="urn:microsoft.com/office/officeart/2005/8/layout/hierarchy1"/>
    <dgm:cxn modelId="{03B6A505-5748-477F-A5E4-EE6E5B3EBD9D}" type="presParOf" srcId="{FC15B3F7-47E7-4A1C-9DF8-3A78CB4B47CA}" destId="{6CB6769A-8EF8-4CBD-B296-BDF14EA65098}" srcOrd="0" destOrd="0" presId="urn:microsoft.com/office/officeart/2005/8/layout/hierarchy1"/>
    <dgm:cxn modelId="{A5AF97D1-A0AF-4343-89C5-4FDF55F22FAF}" type="presParOf" srcId="{6CB6769A-8EF8-4CBD-B296-BDF14EA65098}" destId="{9C20F92A-BA3A-4AFA-AD44-432E2C303960}" srcOrd="0" destOrd="0" presId="urn:microsoft.com/office/officeart/2005/8/layout/hierarchy1"/>
    <dgm:cxn modelId="{29CC6E1F-23C9-4437-B5A8-3AE85DBD4A77}" type="presParOf" srcId="{6CB6769A-8EF8-4CBD-B296-BDF14EA65098}" destId="{749B2418-1FE8-4C7A-90B3-16E07BE886AC}" srcOrd="1" destOrd="0" presId="urn:microsoft.com/office/officeart/2005/8/layout/hierarchy1"/>
    <dgm:cxn modelId="{8CCA6AAA-41C7-4500-8B95-C1459E180666}" type="presParOf" srcId="{FC15B3F7-47E7-4A1C-9DF8-3A78CB4B47CA}" destId="{5FD75E82-A134-40D9-BDAF-AC4B1BBDE582}" srcOrd="1" destOrd="0" presId="urn:microsoft.com/office/officeart/2005/8/layout/hierarchy1"/>
    <dgm:cxn modelId="{7E01A70F-BDC5-4EC4-86CD-AEEBDCD6E488}" type="presParOf" srcId="{5FD75E82-A134-40D9-BDAF-AC4B1BBDE582}" destId="{69AFACB9-A6D5-4DF6-AE30-23731E0BE114}" srcOrd="0" destOrd="0" presId="urn:microsoft.com/office/officeart/2005/8/layout/hierarchy1"/>
    <dgm:cxn modelId="{454CB831-DB88-4F37-BB84-B210F2AE4397}" type="presParOf" srcId="{5FD75E82-A134-40D9-BDAF-AC4B1BBDE582}" destId="{D2CDFCFE-20A1-4218-A11A-CD680066FB3F}" srcOrd="1" destOrd="0" presId="urn:microsoft.com/office/officeart/2005/8/layout/hierarchy1"/>
    <dgm:cxn modelId="{8FFD1DB6-D419-4DB0-8723-EDE3BC436725}" type="presParOf" srcId="{D2CDFCFE-20A1-4218-A11A-CD680066FB3F}" destId="{963F10EE-29C3-4D42-99D6-44614CF01D32}" srcOrd="0" destOrd="0" presId="urn:microsoft.com/office/officeart/2005/8/layout/hierarchy1"/>
    <dgm:cxn modelId="{16756EBF-510A-4201-BB5E-B8E16042052B}" type="presParOf" srcId="{963F10EE-29C3-4D42-99D6-44614CF01D32}" destId="{949D45C4-F641-425A-9BDA-D3E0BD66ACF9}" srcOrd="0" destOrd="0" presId="urn:microsoft.com/office/officeart/2005/8/layout/hierarchy1"/>
    <dgm:cxn modelId="{57190353-02F3-48D7-95FC-A9703881AAF5}" type="presParOf" srcId="{963F10EE-29C3-4D42-99D6-44614CF01D32}" destId="{0881E5DF-630B-4E45-88E3-0FF34A31A4EE}" srcOrd="1" destOrd="0" presId="urn:microsoft.com/office/officeart/2005/8/layout/hierarchy1"/>
    <dgm:cxn modelId="{E1E45B83-AA00-47DC-BAC3-DE84060BF6EA}" type="presParOf" srcId="{D2CDFCFE-20A1-4218-A11A-CD680066FB3F}" destId="{386C11EF-49F6-4C46-B751-BEBB2F3AC7B0}" srcOrd="1" destOrd="0" presId="urn:microsoft.com/office/officeart/2005/8/layout/hierarchy1"/>
    <dgm:cxn modelId="{01AC4B2A-10CD-409E-BDAF-36F2B99DEF06}" type="presParOf" srcId="{5FD75E82-A134-40D9-BDAF-AC4B1BBDE582}" destId="{E3C7E510-6785-4964-AD26-5ED37BFD45B3}" srcOrd="2" destOrd="0" presId="urn:microsoft.com/office/officeart/2005/8/layout/hierarchy1"/>
    <dgm:cxn modelId="{BC7EE0CB-3116-48CC-BBD1-37384EA8F7A9}" type="presParOf" srcId="{5FD75E82-A134-40D9-BDAF-AC4B1BBDE582}" destId="{66CB8E64-A44A-4C79-A301-E4EA159FF6DA}" srcOrd="3" destOrd="0" presId="urn:microsoft.com/office/officeart/2005/8/layout/hierarchy1"/>
    <dgm:cxn modelId="{A0BBC687-F516-4B6C-B222-1DE0C06D41B5}" type="presParOf" srcId="{66CB8E64-A44A-4C79-A301-E4EA159FF6DA}" destId="{10371928-88B7-42A4-A327-4BDB62D60590}" srcOrd="0" destOrd="0" presId="urn:microsoft.com/office/officeart/2005/8/layout/hierarchy1"/>
    <dgm:cxn modelId="{56BF45AE-633D-4218-B3CE-32A171B22160}" type="presParOf" srcId="{10371928-88B7-42A4-A327-4BDB62D60590}" destId="{AA4745BE-CAF2-4308-874D-C5F1CE703AC0}" srcOrd="0" destOrd="0" presId="urn:microsoft.com/office/officeart/2005/8/layout/hierarchy1"/>
    <dgm:cxn modelId="{7BDD702A-C0E1-47A1-8E29-42123CE360E8}" type="presParOf" srcId="{10371928-88B7-42A4-A327-4BDB62D60590}" destId="{732AC107-3429-437C-8EF2-105714A22ED6}" srcOrd="1" destOrd="0" presId="urn:microsoft.com/office/officeart/2005/8/layout/hierarchy1"/>
    <dgm:cxn modelId="{8B90AD31-36AC-437C-9617-C28C35F65846}" type="presParOf" srcId="{66CB8E64-A44A-4C79-A301-E4EA159FF6DA}" destId="{F81285F3-C03A-4F2E-A71E-2BE36F8B320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033966-91B7-49A2-B62B-D6A3F3601831}">
      <dsp:nvSpPr>
        <dsp:cNvPr id="0" name=""/>
        <dsp:cNvSpPr/>
      </dsp:nvSpPr>
      <dsp:spPr>
        <a:xfrm>
          <a:off x="0" y="0"/>
          <a:ext cx="8818880" cy="6238239"/>
        </a:xfrm>
        <a:prstGeom prst="roundRect">
          <a:avLst>
            <a:gd name="adj" fmla="val 85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4841567" numCol="1" spcCol="1270" anchor="t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Жизнь на Земле существует около 4 млрд. лет. </a:t>
          </a:r>
        </a:p>
      </dsp:txBody>
      <dsp:txXfrm>
        <a:off x="0" y="0"/>
        <a:ext cx="8818880" cy="6238239"/>
      </dsp:txXfrm>
    </dsp:sp>
    <dsp:sp modelId="{F1C24574-453C-4A55-8110-B55AF0814B52}">
      <dsp:nvSpPr>
        <dsp:cNvPr id="0" name=""/>
        <dsp:cNvSpPr/>
      </dsp:nvSpPr>
      <dsp:spPr>
        <a:xfrm>
          <a:off x="220472" y="1559559"/>
          <a:ext cx="8377936" cy="4366768"/>
        </a:xfrm>
        <a:prstGeom prst="roundRect">
          <a:avLst>
            <a:gd name="adj" fmla="val 105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2772898" numCol="1" spcCol="1270" anchor="t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Организмы, населяющие Землю, очень разнообразны: от невидимых невооружённым глазом микробов до огромных деревьев, достигающих высоты 90 метров, и животных весом до 150 тонн. </a:t>
          </a:r>
        </a:p>
      </dsp:txBody>
      <dsp:txXfrm>
        <a:off x="220472" y="1559559"/>
        <a:ext cx="8377936" cy="4366768"/>
      </dsp:txXfrm>
    </dsp:sp>
    <dsp:sp modelId="{91F92BA7-7C40-49ED-80FB-1D4916B222E3}">
      <dsp:nvSpPr>
        <dsp:cNvPr id="0" name=""/>
        <dsp:cNvSpPr/>
      </dsp:nvSpPr>
      <dsp:spPr>
        <a:xfrm>
          <a:off x="429920" y="3524605"/>
          <a:ext cx="3944543" cy="196504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С давних пор люди занимаются хозяйством: сеют хлеб, сажают растения, строят дома и электростанции. </a:t>
          </a:r>
        </a:p>
      </dsp:txBody>
      <dsp:txXfrm>
        <a:off x="429920" y="3524605"/>
        <a:ext cx="3944543" cy="1965045"/>
      </dsp:txXfrm>
    </dsp:sp>
    <dsp:sp modelId="{AB24EE4E-4E8B-44F7-9902-1D47EE4EEDA1}">
      <dsp:nvSpPr>
        <dsp:cNvPr id="0" name=""/>
        <dsp:cNvSpPr/>
      </dsp:nvSpPr>
      <dsp:spPr>
        <a:xfrm>
          <a:off x="4440024" y="3524605"/>
          <a:ext cx="3944543" cy="196504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Мы получаем свет и тепло, но при этом губим тысячи животных и растений.</a:t>
          </a:r>
        </a:p>
      </dsp:txBody>
      <dsp:txXfrm>
        <a:off x="4440024" y="3524605"/>
        <a:ext cx="3944543" cy="19650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F4A307-5102-4386-A4F2-5225B64FB635}">
      <dsp:nvSpPr>
        <dsp:cNvPr id="0" name=""/>
        <dsp:cNvSpPr/>
      </dsp:nvSpPr>
      <dsp:spPr>
        <a:xfrm>
          <a:off x="0" y="0"/>
          <a:ext cx="7582408" cy="10934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Долгое время люди считали, что человек – царь и властелин природы, призванный, ни с чем и ни с кем не считаясь, покорять ее и подчинять своим нуждам 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6466555" cy="1093437"/>
      </dsp:txXfrm>
    </dsp:sp>
    <dsp:sp modelId="{66A9BA7E-F78F-4B62-A9DA-60E438EFA50C}">
      <dsp:nvSpPr>
        <dsp:cNvPr id="0" name=""/>
        <dsp:cNvSpPr/>
      </dsp:nvSpPr>
      <dsp:spPr>
        <a:xfrm>
          <a:off x="669035" y="1188720"/>
          <a:ext cx="7582408" cy="12673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Этот путь, как показывает история, оказался тупиковым в эволюции самого человечества. Природа переживает сегодня немалые потрясения. Заводы выбрасывают в атмосферу десятки тысяч тонн вредных веществ – газов и пыли 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69035" y="1188720"/>
        <a:ext cx="6202637" cy="1267348"/>
      </dsp:txXfrm>
    </dsp:sp>
    <dsp:sp modelId="{7CEA5BFD-D33A-4E03-90E9-A30D01F8E2AF}">
      <dsp:nvSpPr>
        <dsp:cNvPr id="0" name=""/>
        <dsp:cNvSpPr/>
      </dsp:nvSpPr>
      <dsp:spPr>
        <a:xfrm>
          <a:off x="1338071" y="2551352"/>
          <a:ext cx="7582408" cy="10934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Такой путь привел не только к учащению многочисленных экологических катастроф, но и грозит подорвать саму возможность существования человека на Земле</a:t>
          </a:r>
          <a:endParaRPr lang="ru-RU" sz="1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38071" y="2551352"/>
        <a:ext cx="6202637" cy="1093437"/>
      </dsp:txXfrm>
    </dsp:sp>
    <dsp:sp modelId="{DE990D55-88C7-4329-AF0B-9113FF595676}">
      <dsp:nvSpPr>
        <dsp:cNvPr id="0" name=""/>
        <dsp:cNvSpPr/>
      </dsp:nvSpPr>
      <dsp:spPr>
        <a:xfrm>
          <a:off x="6871673" y="829189"/>
          <a:ext cx="710734" cy="71073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>
            <a:latin typeface="Times New Roman" pitchFamily="18" charset="0"/>
            <a:cs typeface="Times New Roman" pitchFamily="18" charset="0"/>
          </a:endParaRPr>
        </a:p>
      </dsp:txBody>
      <dsp:txXfrm>
        <a:off x="6871673" y="829189"/>
        <a:ext cx="710734" cy="710734"/>
      </dsp:txXfrm>
    </dsp:sp>
    <dsp:sp modelId="{9FED6A77-ABB0-4519-B43A-031A7088A2F2}">
      <dsp:nvSpPr>
        <dsp:cNvPr id="0" name=""/>
        <dsp:cNvSpPr/>
      </dsp:nvSpPr>
      <dsp:spPr>
        <a:xfrm>
          <a:off x="7540709" y="2097576"/>
          <a:ext cx="710734" cy="71073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>
            <a:latin typeface="Times New Roman" pitchFamily="18" charset="0"/>
            <a:cs typeface="Times New Roman" pitchFamily="18" charset="0"/>
          </a:endParaRPr>
        </a:p>
      </dsp:txBody>
      <dsp:txXfrm>
        <a:off x="7540709" y="2097576"/>
        <a:ext cx="710734" cy="7107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DC578C-5D7D-443D-BCAA-30B9C8B3C7A8}">
      <dsp:nvSpPr>
        <dsp:cNvPr id="0" name=""/>
        <dsp:cNvSpPr/>
      </dsp:nvSpPr>
      <dsp:spPr>
        <a:xfrm>
          <a:off x="1773218" y="1080190"/>
          <a:ext cx="6840217" cy="2697667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92024" rIns="192024" bIns="192024" numCol="1" spcCol="1270" anchor="ctr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- среда обитания и деятельности человека. </a:t>
          </a:r>
        </a:p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Компоненты окружающей среды, как вы видите по схеме, – это воздух, вода, почва, растения, животные и, конечно же, человек.</a:t>
          </a:r>
        </a:p>
      </dsp:txBody>
      <dsp:txXfrm>
        <a:off x="2867653" y="1080190"/>
        <a:ext cx="5745782" cy="2697667"/>
      </dsp:txXfrm>
    </dsp:sp>
    <dsp:sp modelId="{09A6DF93-B746-4ECE-A3B7-CF3CA5924CCE}">
      <dsp:nvSpPr>
        <dsp:cNvPr id="0" name=""/>
        <dsp:cNvSpPr/>
      </dsp:nvSpPr>
      <dsp:spPr>
        <a:xfrm>
          <a:off x="123536" y="1662"/>
          <a:ext cx="2696319" cy="2696319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>
              <a:latin typeface="Times New Roman" pitchFamily="18" charset="0"/>
              <a:cs typeface="Times New Roman" pitchFamily="18" charset="0"/>
            </a:rPr>
            <a:t>Окружающая среда  </a:t>
          </a:r>
        </a:p>
      </dsp:txBody>
      <dsp:txXfrm>
        <a:off x="123536" y="1662"/>
        <a:ext cx="2696319" cy="26963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C7E510-6785-4964-AD26-5ED37BFD45B3}">
      <dsp:nvSpPr>
        <dsp:cNvPr id="0" name=""/>
        <dsp:cNvSpPr/>
      </dsp:nvSpPr>
      <dsp:spPr>
        <a:xfrm>
          <a:off x="4261525" y="1059124"/>
          <a:ext cx="2276058" cy="7743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7684"/>
              </a:lnTo>
              <a:lnTo>
                <a:pt x="2276058" y="527684"/>
              </a:lnTo>
              <a:lnTo>
                <a:pt x="2276058" y="77433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AFACB9-A6D5-4DF6-AE30-23731E0BE114}">
      <dsp:nvSpPr>
        <dsp:cNvPr id="0" name=""/>
        <dsp:cNvSpPr/>
      </dsp:nvSpPr>
      <dsp:spPr>
        <a:xfrm>
          <a:off x="1985467" y="1059124"/>
          <a:ext cx="2276058" cy="774331"/>
        </a:xfrm>
        <a:custGeom>
          <a:avLst/>
          <a:gdLst/>
          <a:ahLst/>
          <a:cxnLst/>
          <a:rect l="0" t="0" r="0" b="0"/>
          <a:pathLst>
            <a:path>
              <a:moveTo>
                <a:pt x="2276058" y="0"/>
              </a:moveTo>
              <a:lnTo>
                <a:pt x="2276058" y="527684"/>
              </a:lnTo>
              <a:lnTo>
                <a:pt x="0" y="527684"/>
              </a:lnTo>
              <a:lnTo>
                <a:pt x="0" y="77433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20F92A-BA3A-4AFA-AD44-432E2C303960}">
      <dsp:nvSpPr>
        <dsp:cNvPr id="0" name=""/>
        <dsp:cNvSpPr/>
      </dsp:nvSpPr>
      <dsp:spPr>
        <a:xfrm>
          <a:off x="159450" y="101365"/>
          <a:ext cx="8204150" cy="9577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49B2418-1FE8-4C7A-90B3-16E07BE886AC}">
      <dsp:nvSpPr>
        <dsp:cNvPr id="0" name=""/>
        <dsp:cNvSpPr/>
      </dsp:nvSpPr>
      <dsp:spPr>
        <a:xfrm>
          <a:off x="455279" y="382402"/>
          <a:ext cx="8204150" cy="9577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Существуют два противоположенных взгляда на роль человека в мире и опасность нарушения окружающей среды: </a:t>
          </a:r>
        </a:p>
      </dsp:txBody>
      <dsp:txXfrm>
        <a:off x="455279" y="382402"/>
        <a:ext cx="8204150" cy="957759"/>
      </dsp:txXfrm>
    </dsp:sp>
    <dsp:sp modelId="{949D45C4-F641-425A-9BDA-D3E0BD66ACF9}">
      <dsp:nvSpPr>
        <dsp:cNvPr id="0" name=""/>
        <dsp:cNvSpPr/>
      </dsp:nvSpPr>
      <dsp:spPr>
        <a:xfrm>
          <a:off x="5237" y="1833455"/>
          <a:ext cx="3960459" cy="16906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881E5DF-630B-4E45-88E3-0FF34A31A4EE}">
      <dsp:nvSpPr>
        <dsp:cNvPr id="0" name=""/>
        <dsp:cNvSpPr/>
      </dsp:nvSpPr>
      <dsp:spPr>
        <a:xfrm>
          <a:off x="301066" y="2114493"/>
          <a:ext cx="3960459" cy="16906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одни люди считают, что при сохранении существующего положения будет усугубляться истощение природы, и мир окажется на грани катастрофы</a:t>
          </a:r>
        </a:p>
      </dsp:txBody>
      <dsp:txXfrm>
        <a:off x="301066" y="2114493"/>
        <a:ext cx="3960459" cy="1690660"/>
      </dsp:txXfrm>
    </dsp:sp>
    <dsp:sp modelId="{AA4745BE-CAF2-4308-874D-C5F1CE703AC0}">
      <dsp:nvSpPr>
        <dsp:cNvPr id="0" name=""/>
        <dsp:cNvSpPr/>
      </dsp:nvSpPr>
      <dsp:spPr>
        <a:xfrm>
          <a:off x="4557354" y="1833455"/>
          <a:ext cx="3960459" cy="16906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32AC107-3429-437C-8EF2-105714A22ED6}">
      <dsp:nvSpPr>
        <dsp:cNvPr id="0" name=""/>
        <dsp:cNvSpPr/>
      </dsp:nvSpPr>
      <dsp:spPr>
        <a:xfrm>
          <a:off x="4853182" y="2114493"/>
          <a:ext cx="3960459" cy="16906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другие уверены, что технологические достижения позволят успешно разрешить все экологические проблемы</a:t>
          </a:r>
        </a:p>
      </dsp:txBody>
      <dsp:txXfrm>
        <a:off x="4853182" y="2114493"/>
        <a:ext cx="3960459" cy="16906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2">
  <dgm:title val=""/>
  <dgm:desc val=""/>
  <dgm:catLst>
    <dgm:cat type="relationship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chMax val="3"/>
      <dgm:chPref val="1"/>
      <dgm:dir/>
      <dgm:animLvl val="lvl"/>
      <dgm:resizeHandles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 ch" ptType="node node" st="1 1" cnt="1 0" func="cnt" op="gt" val="0">
            <dgm:choose name="Name5">
              <dgm:if name="Name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395"/>
                  <dgm:constr type="t" for="ch" forName="centerBox" refType="h" fact="0.5"/>
                  <dgm:constr type="w" for="ch" forName="centerBox" refType="w" fact="0.5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22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8">
            <dgm:choose name="Name9">
              <dgm:if name="Name1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26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if>
      <dgm:else name="Name12">
        <dgm:choose name="Name13">
          <dgm:if name="Name14" axis="ch ch" ptType="node node" st="1 1" cnt="1 0" func="cnt" op="gt" val="0">
            <dgm:choose name="Name15">
              <dgm:if name="Name1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18">
            <dgm:choose name="Name19">
              <dgm:if name="Name2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2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else>
    </dgm:choose>
    <dgm:ruleLst/>
    <dgm:choose name="Name22">
      <dgm:if name="Name23" axis="root ch" ptType="all node" st="1 1" cnt="0 0" func="cnt" op="gte" val="1">
        <dgm:layoutNode name="outerBox" styleLbl="node1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24">
            <dgm:if name="Name25" axis="root ch" ptType="all node" st="1 1" cnt="0 0" func="cnt" op="gt" val="1">
              <dgm:choose name="Name26">
                <dgm:if name="Name27" func="var" arg="dir" op="equ" val="norm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0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if>
                <dgm:else name="Name28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8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else>
              </dgm:choose>
            </dgm:if>
            <dgm:else name="Name29">
              <dgm:constrLst>
                <dgm:constr type="l" for="ch" forName="outerBoxParent"/>
                <dgm:constr type="t" for="ch" forName="outerBoxParent"/>
                <dgm:constr type="w" for="ch" forName="outerBoxParent" refType="w"/>
                <dgm:constr type="h" for="ch" forName="outerBoxParent" refType="h"/>
                <dgm:constr type="bMarg" for="ch" forName="outerBoxParent" refType="h" fact="1.75"/>
                <dgm:constr type="l" for="ch" forName="outerBoxChildren" refType="w" fact="0.025"/>
                <dgm:constr type="t" for="ch" forName="outerBoxChildren" refType="h" fact="0.45"/>
                <dgm:constr type="w" for="ch" forName="outerBoxChildren" refType="w" fact="0.95"/>
                <dgm:constr type="h" for="ch" forName="outerBoxChildren" refType="h" fact="0.45"/>
              </dgm:constrLst>
            </dgm:else>
          </dgm:choose>
          <dgm:ruleLst/>
          <dgm:layoutNode name="ou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085"/>
              </dgm:adjLst>
            </dgm:shape>
            <dgm:presOf axis="ch" ptType="node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outerBoxChildren">
            <dgm:choose name="Name30">
              <dgm:if name="Name31" axis="root ch" ptType="all node" st="1 1" cnt="0 0" func="cnt" op="gt" val="1">
                <dgm:alg type="lin">
                  <dgm:param type="linDir" val="fromT"/>
                  <dgm:param type="vertAlign" val="t"/>
                </dgm:alg>
              </dgm:if>
              <dgm:else name="Name32">
                <dgm:choose name="Name33">
                  <dgm:if name="Name34" func="var" arg="dir" op="equ" val="norm">
                    <dgm:alg type="lin">
                      <dgm:param type="horzAlign" val="l"/>
                    </dgm:alg>
                  </dgm:if>
                  <dgm:else name="Name35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oChild" refType="w"/>
              <dgm:constr type="h" for="ch" forName="oChild" refType="h"/>
            </dgm:constrLst>
            <dgm:ruleLst/>
            <dgm:forEach name="Name36" axis="ch ch" ptType="node node" st="1 1" cnt="1 0">
              <dgm:layoutNode name="o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37" axis="followSib" ptType="sibTrans" cnt="1">
                <dgm:layoutNode name="outer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38"/>
    </dgm:choose>
    <dgm:choose name="Name39">
      <dgm:if name="Name40" axis="root ch" ptType="all node" st="1 1" cnt="0 0" func="cnt" op="gte" val="2">
        <dgm:layoutNode name="middle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41">
            <dgm:if name="Name42" axis="root ch" ptType="all node" st="1 1" cnt="0 0" func="cnt" op="gt" val="2">
              <dgm:choose name="Name43">
                <dgm:if name="Name44" func="var" arg="dir" op="equ" val="norm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02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if>
                <dgm:else name="Name45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77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else>
              </dgm:choose>
            </dgm:if>
            <dgm:else name="Name46">
              <dgm:constrLst>
                <dgm:constr type="l" for="ch" forName="middleBoxParent"/>
                <dgm:constr type="t" for="ch" forName="middleBoxParent"/>
                <dgm:constr type="w" for="ch" forName="middleBoxParent" refType="w"/>
                <dgm:constr type="h" for="ch" forName="middleBoxParent" refType="h"/>
                <dgm:constr type="bMarg" for="ch" forName="middleBoxParent" refType="h" fact="1.8"/>
                <dgm:constr type="l" for="ch" forName="middleBoxChildren" refType="w" fact="0.025"/>
                <dgm:constr type="t" for="ch" forName="middleBoxChildren" refType="h" fact="0.45"/>
                <dgm:constr type="w" for="ch" forName="middleBoxChildren" refType="w" fact="0.95"/>
                <dgm:constr type="h" for="ch" forName="middleBoxChildren" refType="h" fact="0.45"/>
              </dgm:constrLst>
            </dgm:else>
          </dgm:choose>
          <dgm:ruleLst/>
          <dgm:layoutNode name="middle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2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middleBoxChildren">
            <dgm:choose name="Name47">
              <dgm:if name="Name48" axis="root ch" ptType="all node" st="1 1" cnt="0 0" func="cnt" op="gt" val="2">
                <dgm:alg type="lin">
                  <dgm:param type="linDir" val="fromT"/>
                  <dgm:param type="vertAlign" val="t"/>
                </dgm:alg>
              </dgm:if>
              <dgm:else name="Name49">
                <dgm:choose name="Name50">
                  <dgm:if name="Name51" func="var" arg="dir" op="equ" val="norm">
                    <dgm:alg type="lin">
                      <dgm:param type="horzAlign" val="l"/>
                    </dgm:alg>
                  </dgm:if>
                  <dgm:else name="Name52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mChild" refType="w"/>
              <dgm:constr type="h" for="ch" forName="mChild" refType="h"/>
            </dgm:constrLst>
            <dgm:ruleLst/>
            <dgm:forEach name="Name53" axis="ch ch" ptType="node node" st="2 1" cnt="1 0">
              <dgm:layoutNode name="m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54" axis="followSib" ptType="sibTrans" cnt="1">
                <dgm:layoutNode name="middle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55"/>
    </dgm:choose>
    <dgm:choose name="Name56">
      <dgm:if name="Name57" axis="root ch" ptType="all node" st="1 1" cnt="0 0" func="cnt" op="gte" val="3">
        <dgm:layoutNode name="center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58">
            <dgm:if name="Name59" axis="ch ch" ptType="node node" st="3 1" cnt="1 0" func="cnt" op="gt" val="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  <dgm:constr type="bMarg" for="ch" forName="centerBoxParent" refType="h" fact="1.6"/>
                <dgm:constr type="l" for="ch" forName="centerBoxChildren" refType="w" fact="0.025"/>
                <dgm:constr type="t" for="ch" forName="centerBoxChildren" refType="h" fact="0.45"/>
                <dgm:constr type="w" for="ch" forName="centerBoxChildren" refType="w" fact="0.95"/>
                <dgm:constr type="h" for="ch" forName="centerBoxChildren" refType="h" fact="0.45"/>
              </dgm:constrLst>
            </dgm:if>
            <dgm:else name="Name6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</dgm:constrLst>
            </dgm:else>
          </dgm:choose>
          <dgm:ruleLst/>
          <dgm:layoutNode name="cen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3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choose name="Name61">
            <dgm:if name="Name62" axis="ch ch" ptType="node node" st="3 1" cnt="1 0" func="cnt" op="gt" val="0">
              <dgm:layoutNode name="centerBoxChildren">
                <dgm:choose name="Name63">
                  <dgm:if name="Name64" func="var" arg="dir" op="equ" val="norm">
                    <dgm:alg type="lin">
                      <dgm:param type="horzAlign" val="l"/>
                    </dgm:alg>
                  </dgm:if>
                  <dgm:else name="Name65">
                    <dgm:alg type="lin">
                      <dgm:param type="linDir" val="fromR"/>
                      <dgm:param type="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cChild" refType="w"/>
                  <dgm:constr type="h" for="ch" forName="cChild" refType="h"/>
                </dgm:constrLst>
                <dgm:ruleLst/>
                <dgm:forEach name="Name66" axis="ch ch" ptType="node node" st="3 1" cnt="1 0">
                  <dgm:layoutNode name="cChild" styleLbl="fgAcc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05"/>
                      </dgm:adjLst>
                    </dgm:shape>
                    <dgm:presOf axis="desOrSelf" ptType="node"/>
                    <dgm:constrLst>
                      <dgm:constr type="tMarg" refType="primFontSz" fact="0.3"/>
                      <dgm:constr type="bMarg" refType="primFontSz" fact="0.3"/>
                      <dgm:constr type="lMarg" refType="primFontSz" fact="0.3"/>
                      <dgm:constr type="rMarg" refType="primFontSz" fact="0.3"/>
                    </dgm:constrLst>
                    <dgm:ruleLst>
                      <dgm:rule type="primFontSz" val="5" fact="NaN" max="NaN"/>
                    </dgm:ruleLst>
                  </dgm:layoutNode>
                  <dgm:forEach name="Name67" axis="followSib" ptType="sibTrans" cnt="1">
                    <dgm:layoutNode name="centerSibTrans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userA"/>
                        <dgm:constr type="w" refType="userA" fact="0.015"/>
                        <dgm:constr type="h" refType="userA" fact="0.015"/>
                      </dgm:constrLst>
                      <dgm:ruleLst/>
                    </dgm:layoutNode>
                  </dgm:forEach>
                </dgm:forEach>
              </dgm:layoutNode>
            </dgm:if>
            <dgm:else name="Name68"/>
          </dgm:choose>
        </dgm:layoutNode>
      </dgm:if>
      <dgm:else name="Name6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7591BD-3608-6A49-B232-E8C5E04B116D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9F8D92-B3AA-4A48-9447-42A5F61B50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193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9F8D92-B3AA-4A48-9447-42A5F61B505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378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11/4/2020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11/4/2020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11/4/2020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8718847" y="4100879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10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 ОРГАНИЗМ И ОКРУЖАЮЩАЯ СРЕДА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75483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305753"/>
            <a:ext cx="4040188" cy="97829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Вы знаете, как нужно вести себя в обществе?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57200" y="1284051"/>
            <a:ext cx="4040188" cy="2210989"/>
          </a:xfrm>
          <a:ln w="127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Быть вежливым </a:t>
            </a:r>
          </a:p>
          <a:p>
            <a:pPr>
              <a:buFont typeface="Wingdings" pitchFamily="2" charset="2"/>
              <a:buChar char="ü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Уважать старших </a:t>
            </a:r>
          </a:p>
          <a:p>
            <a:pPr>
              <a:buFont typeface="Wingdings" pitchFamily="2" charset="2"/>
              <a:buChar char="ü"/>
            </a:pPr>
            <a:r>
              <a:rPr lang="ru-RU" sz="2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Какие еще правила вы знаете?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645025" y="305753"/>
            <a:ext cx="4041775" cy="97829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А знаете ли вы, как нужно вести себя в окружающей среде? 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>
          <a:xfrm>
            <a:off x="4645025" y="1284051"/>
            <a:ext cx="4041775" cy="2210989"/>
          </a:xfrm>
          <a:ln w="127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Бережно относиться к природе</a:t>
            </a:r>
          </a:p>
          <a:p>
            <a:pPr>
              <a:buFont typeface="Wingdings" pitchFamily="2" charset="2"/>
              <a:buChar char="ü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Ухаживать за деревьями</a:t>
            </a:r>
          </a:p>
          <a:p>
            <a:pPr>
              <a:buFont typeface="Wingdings" pitchFamily="2" charset="2"/>
              <a:buChar char="ü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Выбрасывать мусор в урны</a:t>
            </a:r>
          </a:p>
          <a:p>
            <a:pPr>
              <a:buFont typeface="Wingdings" pitchFamily="2" charset="2"/>
              <a:buChar char="ü"/>
            </a:pPr>
            <a:r>
              <a:rPr lang="ru-RU" sz="2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Какие еще правила вы знаете?</a:t>
            </a:r>
          </a:p>
        </p:txBody>
      </p:sp>
      <p:pic>
        <p:nvPicPr>
          <p:cNvPr id="9" name="Изображение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758" y="3882928"/>
            <a:ext cx="2914998" cy="27701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Изображение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297" y="3882928"/>
            <a:ext cx="3139655" cy="27701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4560"/>
            <a:ext cx="8229600" cy="5201603"/>
          </a:xfrm>
          <a:prstGeom prst="verticalScroll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Есть такое твердое правило: встал поутру, умылся, привел себя в порядок – и сразу же приведи в порядок свою планету </a:t>
            </a:r>
          </a:p>
          <a:p>
            <a:pPr>
              <a:buNone/>
            </a:pP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sz="1600" i="1" dirty="0" err="1">
                <a:latin typeface="Times New Roman" pitchFamily="18" charset="0"/>
                <a:cs typeface="Times New Roman" pitchFamily="18" charset="0"/>
              </a:rPr>
              <a:t>Антуан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 Де Сент-Экзюпери, </a:t>
            </a:r>
          </a:p>
          <a:p>
            <a:pPr algn="r">
              <a:buNone/>
            </a:pP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«Маленький принц»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2720" y="193040"/>
          <a:ext cx="8818880" cy="6238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91440" y="236330"/>
          <a:ext cx="8920480" cy="36447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2240"/>
            <a:ext cx="5604642" cy="290576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642" y="3952240"/>
            <a:ext cx="3539358" cy="290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561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кругленный прямоугольник 11"/>
          <p:cNvSpPr/>
          <p:nvPr/>
        </p:nvSpPr>
        <p:spPr>
          <a:xfrm>
            <a:off x="416560" y="772160"/>
            <a:ext cx="8534400" cy="469392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2400" y="2718713"/>
            <a:ext cx="663448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Окружающая среда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1880" y="4328160"/>
            <a:ext cx="1940560" cy="47705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Воздух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77920" y="4328160"/>
            <a:ext cx="2153920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Вода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34480" y="4328160"/>
            <a:ext cx="2153920" cy="47705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Почва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16000" y="1127760"/>
            <a:ext cx="2001520" cy="4770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Растения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06800" y="1127760"/>
            <a:ext cx="2235200" cy="47705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Животные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29680" y="1137920"/>
            <a:ext cx="2194560" cy="47705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Люди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95120" y="6087626"/>
            <a:ext cx="6461760" cy="43088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Фабрики, транспорт и дома</a:t>
            </a:r>
          </a:p>
        </p:txBody>
      </p:sp>
      <p:cxnSp>
        <p:nvCxnSpPr>
          <p:cNvPr id="14" name="Прямая со стрелкой 13"/>
          <p:cNvCxnSpPr>
            <a:stCxn id="11" idx="0"/>
          </p:cNvCxnSpPr>
          <p:nvPr/>
        </p:nvCxnSpPr>
        <p:spPr>
          <a:xfrm flipH="1" flipV="1">
            <a:off x="2042160" y="4805214"/>
            <a:ext cx="2783840" cy="12824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6" idx="2"/>
          </p:cNvCxnSpPr>
          <p:nvPr/>
        </p:nvCxnSpPr>
        <p:spPr>
          <a:xfrm flipH="1" flipV="1">
            <a:off x="4754880" y="4805214"/>
            <a:ext cx="71120" cy="12824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11" idx="0"/>
          </p:cNvCxnSpPr>
          <p:nvPr/>
        </p:nvCxnSpPr>
        <p:spPr>
          <a:xfrm flipV="1">
            <a:off x="4826000" y="4805214"/>
            <a:ext cx="2915920" cy="12824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5" idx="0"/>
          </p:cNvCxnSpPr>
          <p:nvPr/>
        </p:nvCxnSpPr>
        <p:spPr>
          <a:xfrm flipV="1">
            <a:off x="2042160" y="3241933"/>
            <a:ext cx="0" cy="108622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4754880" y="3241933"/>
            <a:ext cx="0" cy="108622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7741920" y="3241933"/>
            <a:ext cx="0" cy="108622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endCxn id="8" idx="2"/>
          </p:cNvCxnSpPr>
          <p:nvPr/>
        </p:nvCxnSpPr>
        <p:spPr>
          <a:xfrm flipH="1" flipV="1">
            <a:off x="2016760" y="1604814"/>
            <a:ext cx="25400" cy="11139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4" idx="0"/>
            <a:endCxn id="9" idx="2"/>
          </p:cNvCxnSpPr>
          <p:nvPr/>
        </p:nvCxnSpPr>
        <p:spPr>
          <a:xfrm flipH="1" flipV="1">
            <a:off x="4724400" y="1604814"/>
            <a:ext cx="15240" cy="111389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endCxn id="10" idx="2"/>
          </p:cNvCxnSpPr>
          <p:nvPr/>
        </p:nvCxnSpPr>
        <p:spPr>
          <a:xfrm flipV="1">
            <a:off x="7426960" y="1614974"/>
            <a:ext cx="0" cy="11037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8" idx="3"/>
          </p:cNvCxnSpPr>
          <p:nvPr/>
        </p:nvCxnSpPr>
        <p:spPr>
          <a:xfrm>
            <a:off x="3017520" y="1366287"/>
            <a:ext cx="589280" cy="53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9" idx="3"/>
          </p:cNvCxnSpPr>
          <p:nvPr/>
        </p:nvCxnSpPr>
        <p:spPr>
          <a:xfrm>
            <a:off x="5842000" y="1366287"/>
            <a:ext cx="487680" cy="53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071880" y="172720"/>
            <a:ext cx="7452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Объясните схему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54001"/>
          <a:ext cx="8229600" cy="3779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508" name="Picture 4" descr="http://lubrica.com/wp-content/uploads/2014/07/lubrica_eco_image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83899" y="4165601"/>
            <a:ext cx="6247861" cy="25501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1522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ru-RU" sz="3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Почему для человека и его будущего жизненно необходимы знания об окружающей среде? </a:t>
            </a:r>
            <a:br>
              <a:rPr lang="ru-RU" sz="3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Объясните свой ответ примерам</a:t>
            </a:r>
          </a:p>
        </p:txBody>
      </p:sp>
      <p:pic>
        <p:nvPicPr>
          <p:cNvPr id="20482" name="Picture 2" descr="http://t-l.ru/i/n/441/199441/199441_728bb9decf2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2055" y="2296160"/>
            <a:ext cx="6191250" cy="4124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thumbs.dreamstime.com/x/silhouette-man-earth-88978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6375" y="2621280"/>
            <a:ext cx="3314700" cy="406654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4640" y="243840"/>
            <a:ext cx="8666480" cy="2377440"/>
          </a:xfrm>
          <a:prstGeom prst="cloudCallout">
            <a:avLst>
              <a:gd name="adj1" fmla="val -13055"/>
              <a:gd name="adj2" fmla="val 71495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Достижения науки и техники сделали человека самым сильным существом на планете. Его сила проявляется в том, что он оказывает большое влияние на окружающую среду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42240" y="254000"/>
          <a:ext cx="8818880" cy="39065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Изображение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03" y="4160519"/>
            <a:ext cx="3601229" cy="2541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Изображение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911" y="4160519"/>
            <a:ext cx="3622316" cy="2541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8684" y="2915920"/>
            <a:ext cx="7202456" cy="66040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 каким утверждением вы согласны?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88684" y="3949438"/>
            <a:ext cx="7202456" cy="176305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Запишите ниже свои доводы в пользу первого или второго взгляда на роль человека в мире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88684" y="650240"/>
            <a:ext cx="7202456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Задание </a:t>
            </a:r>
          </a:p>
        </p:txBody>
      </p:sp>
    </p:spTree>
    <p:extLst>
      <p:ext uri="{BB962C8B-B14F-4D97-AF65-F5344CB8AC3E}">
        <p14:creationId xmlns:p14="http://schemas.microsoft.com/office/powerpoint/2010/main" val="743852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3266440"/>
          </a:xfrm>
        </p:spPr>
        <p:txBody>
          <a:bodyPr/>
          <a:lstStyle/>
          <a:p>
            <a:pPr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Напишите свое мнение об экологии в настоящее время. С чем связаны глобальные проблемы окружающей среды? Человек - это главный виновник проблем? Предложите свой выход из этих проблем.</a:t>
            </a:r>
          </a:p>
        </p:txBody>
      </p:sp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457200" y="539671"/>
            <a:ext cx="8229600" cy="612934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</TotalTime>
  <Words>473</Words>
  <Application>Microsoft Office PowerPoint</Application>
  <PresentationFormat>Экран (4:3)</PresentationFormat>
  <Paragraphs>50</Paragraphs>
  <Slides>12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Kunstler Script</vt:lpstr>
      <vt:lpstr>Times New Roman</vt:lpstr>
      <vt:lpstr>Wingdings</vt:lpstr>
      <vt:lpstr>Тема Office</vt:lpstr>
      <vt:lpstr>CorelDRAW</vt:lpstr>
      <vt:lpstr>1. ОРГАНИЗМ И ОКРУЖАЮЩАЯ СРЕДА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Почему для человека и его будущего жизненно необходимы знания об окружающей среде?  Объясните свой ответ примерам</vt:lpstr>
      <vt:lpstr>Презентация PowerPoint</vt:lpstr>
      <vt:lpstr>Презентация PowerPoint</vt:lpstr>
      <vt:lpstr>С каким утверждением вы согласны? 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Организм и окружающая среда</dc:title>
  <dc:creator>Тимур Мустафин</dc:creator>
  <cp:lastModifiedBy>Пользователь</cp:lastModifiedBy>
  <cp:revision>31</cp:revision>
  <dcterms:created xsi:type="dcterms:W3CDTF">2016-04-12T08:55:47Z</dcterms:created>
  <dcterms:modified xsi:type="dcterms:W3CDTF">2020-11-04T05:40:52Z</dcterms:modified>
</cp:coreProperties>
</file>